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027" autoAdjust="0"/>
  </p:normalViewPr>
  <p:slideViewPr>
    <p:cSldViewPr snapToGrid="0">
      <p:cViewPr varScale="1">
        <p:scale>
          <a:sx n="109" d="100"/>
          <a:sy n="109" d="100"/>
        </p:scale>
        <p:origin x="67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FCEB31-AAFC-47BA-936A-8B531C180DA1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09734-E806-4DA8-A839-FE9F683C67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34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09734-E806-4DA8-A839-FE9F683C67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34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909734-E806-4DA8-A839-FE9F683C67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50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0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88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18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3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0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03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43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32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67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8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20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00577-78DF-4849-965D-8B38E7B34B0D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ABDCA-20E6-46FD-95F1-0DF8F6B222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6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hyperlink" Target="https://web.archive.org/web/20190212044910/mailto:Ask_PUBG@bluehole.net" TargetMode="External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7236" y="0"/>
            <a:ext cx="10404764" cy="1005319"/>
          </a:xfrm>
          <a:solidFill>
            <a:schemeClr val="tx1"/>
          </a:solidFill>
        </p:spPr>
        <p:txBody>
          <a:bodyPr anchor="ctr">
            <a:normAutofit/>
          </a:bodyPr>
          <a:lstStyle/>
          <a:p>
            <a:pPr algn="l"/>
            <a:r>
              <a:rPr lang="en-US" sz="2400" dirty="0" smtClean="0">
                <a:solidFill>
                  <a:schemeClr val="bg1"/>
                </a:solidFill>
                <a:latin typeface="Haettenschweiler" panose="020B0706040902060204" pitchFamily="34" charset="0"/>
              </a:rPr>
              <a:t>NEWS</a:t>
            </a:r>
            <a:r>
              <a:rPr lang="en-US" sz="2400" dirty="0">
                <a:solidFill>
                  <a:schemeClr val="bg1"/>
                </a:solidFill>
                <a:latin typeface="Haettenschweiler" panose="020B0706040902060204" pitchFamily="34" charset="0"/>
              </a:rPr>
              <a:t>	</a:t>
            </a:r>
            <a:r>
              <a:rPr lang="en-US" sz="2400" dirty="0" smtClean="0">
                <a:solidFill>
                  <a:schemeClr val="bg1"/>
                </a:solidFill>
                <a:latin typeface="Haettenschweiler" panose="020B0706040902060204" pitchFamily="34" charset="0"/>
              </a:rPr>
              <a:t>COMMUNITY       MERCHANDISE      SEASON 4      ESPORTS     	     </a:t>
            </a:r>
            <a:r>
              <a:rPr lang="en-US" sz="2400" dirty="0" smtClean="0">
                <a:solidFill>
                  <a:schemeClr val="bg1"/>
                </a:solidFill>
                <a:latin typeface="Haettenschweiler" panose="020B0706040902060204" pitchFamily="34" charset="0"/>
                <a:hlinkClick r:id="rId2" action="ppaction://hlinksldjump"/>
              </a:rPr>
              <a:t>LOGIN</a:t>
            </a:r>
            <a:endParaRPr lang="en-US" sz="2400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9236" y="0"/>
            <a:ext cx="2022764" cy="1005319"/>
          </a:xfr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r>
              <a:rPr lang="en-US" sz="32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Haettenschweiler" panose="020B0706040902060204" pitchFamily="34" charset="0"/>
              </a:rPr>
              <a:t>BUY NOW </a:t>
            </a:r>
            <a:endParaRPr lang="en-US" sz="32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Haettenschweiler" panose="020B070604090206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5" t="14045" r="14226" b="13055"/>
          <a:stretch/>
        </p:blipFill>
        <p:spPr>
          <a:xfrm>
            <a:off x="0" y="0"/>
            <a:ext cx="1787236" cy="1005318"/>
          </a:xfrm>
          <a:prstGeom prst="rect">
            <a:avLst/>
          </a:prstGeom>
        </p:spPr>
      </p:pic>
      <p:sp>
        <p:nvSpPr>
          <p:cNvPr id="5" name="Isosceles Triangle 4"/>
          <p:cNvSpPr/>
          <p:nvPr/>
        </p:nvSpPr>
        <p:spPr>
          <a:xfrm rot="10800000">
            <a:off x="3920835" y="502659"/>
            <a:ext cx="193964" cy="120796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665" y="338764"/>
            <a:ext cx="327789" cy="3277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047" y="332987"/>
            <a:ext cx="353581" cy="3535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5317"/>
            <a:ext cx="12192000" cy="58526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27071" y="2698777"/>
            <a:ext cx="22790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Tw Cen MT Condensed Extra Bold" panose="020B0803020202020204" pitchFamily="34" charset="0"/>
                <a:ea typeface="Yu Gothic UI Semibold" panose="020B0700000000000000" pitchFamily="34" charset="-128"/>
              </a:rPr>
              <a:t>SEASON 4</a:t>
            </a:r>
            <a:endParaRPr lang="en-US" sz="4000" b="1" dirty="0">
              <a:solidFill>
                <a:schemeClr val="bg1"/>
              </a:solidFill>
              <a:latin typeface="Tw Cen MT Condensed Extra Bold" panose="020B0803020202020204" pitchFamily="34" charset="0"/>
              <a:ea typeface="Yu Gothic UI Semibold" panose="020B0700000000000000" pitchFamily="34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27071" y="3356080"/>
            <a:ext cx="455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Experience the battlegrounds like never before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406735" y="3820913"/>
            <a:ext cx="2216727" cy="73429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Tw Cen MT Condensed Extra Bold" panose="020B0803020202020204" pitchFamily="34" charset="0"/>
              </a:rPr>
              <a:t>LEARN MORE</a:t>
            </a:r>
            <a:endParaRPr lang="en-US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Tw Cen MT Condensed Extra Bold" panose="020B08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0453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0340"/>
          <a:stretch/>
        </p:blipFill>
        <p:spPr>
          <a:xfrm>
            <a:off x="0" y="0"/>
            <a:ext cx="5929745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8765" y="2105561"/>
            <a:ext cx="31643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PUBG NATIONS</a:t>
            </a:r>
          </a:p>
          <a:p>
            <a:r>
              <a:rPr lang="en-US" sz="40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CUP</a:t>
            </a:r>
            <a:endParaRPr lang="en-US" sz="40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8765" y="3429000"/>
            <a:ext cx="3726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Watch the best players in the world battle for glory beginning 8/9.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9208" y="4208841"/>
            <a:ext cx="2216727" cy="73429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Tw Cen MT Condensed Extra Bold" panose="020B0803020202020204" pitchFamily="34" charset="0"/>
              </a:rPr>
              <a:t>LEARN MORE</a:t>
            </a:r>
            <a:endParaRPr lang="en-US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Tw Cen MT Condensed Extra Bold" panose="020B08030202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0432"/>
          <a:stretch/>
        </p:blipFill>
        <p:spPr>
          <a:xfrm>
            <a:off x="6043613" y="0"/>
            <a:ext cx="6148387" cy="68580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528953" y="3572511"/>
            <a:ext cx="2216727" cy="73429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Tw Cen MT Condensed Extra Bold" panose="020B0803020202020204" pitchFamily="34" charset="0"/>
              </a:rPr>
              <a:t>READ NOW</a:t>
            </a:r>
            <a:endParaRPr lang="en-US" sz="2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Tw Cen MT Condensed Extra Bold" panose="020B0803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28510" y="2105561"/>
            <a:ext cx="2754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PATCH NOTES</a:t>
            </a:r>
            <a:endParaRPr lang="en-US" sz="40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430240" y="2813447"/>
            <a:ext cx="3882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New </a:t>
            </a:r>
            <a:r>
              <a:rPr lang="en-US" dirty="0" err="1" smtClean="0">
                <a:solidFill>
                  <a:schemeClr val="bg1"/>
                </a:solidFill>
                <a:latin typeface="Arial Narrow" panose="020B0606020202030204" pitchFamily="34" charset="0"/>
              </a:rPr>
              <a:t>Erangel</a:t>
            </a:r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, Cooperative Mission System, </a:t>
            </a:r>
          </a:p>
          <a:p>
            <a:r>
              <a:rPr lang="en-US" dirty="0">
                <a:solidFill>
                  <a:schemeClr val="bg1"/>
                </a:solidFill>
                <a:latin typeface="Arial Narrow" panose="020B0606020202030204" pitchFamily="34" charset="0"/>
              </a:rPr>
              <a:t>a</a:t>
            </a:r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nd Vehicle Balance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340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18667" y="0"/>
            <a:ext cx="27546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Tw Cen MT Condensed Extra Bold" panose="020B0803020202020204" pitchFamily="34" charset="0"/>
              </a:rPr>
              <a:t>PATCH NOTES</a:t>
            </a:r>
            <a:endParaRPr lang="en-US" sz="4000" dirty="0">
              <a:latin typeface="Tw Cen MT Condensed Extra Bold" panose="020B08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83" y="997526"/>
            <a:ext cx="3645286" cy="20504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356" y="997526"/>
            <a:ext cx="3645286" cy="20519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5018" y="997527"/>
            <a:ext cx="3650355" cy="2050473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87483" y="3038706"/>
            <a:ext cx="3645286" cy="358697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273356" y="3047999"/>
            <a:ext cx="3645286" cy="358697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8290087" y="3047999"/>
            <a:ext cx="3645286" cy="358697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72847" y="3404327"/>
            <a:ext cx="1417320" cy="407020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>
                    <a:lumMod val="50000"/>
                    <a:lumOff val="50000"/>
                  </a:schemeClr>
                </a:solidFill>
                <a:latin typeface="Tw Cen MT Condensed Extra Bold" panose="020B0803020202020204" pitchFamily="34" charset="0"/>
              </a:rPr>
              <a:t>PC</a:t>
            </a:r>
            <a:endParaRPr lang="en-US" dirty="0">
              <a:ln w="0"/>
              <a:solidFill>
                <a:schemeClr val="tx1">
                  <a:lumMod val="50000"/>
                  <a:lumOff val="5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532211" y="3404327"/>
            <a:ext cx="1417320" cy="40702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>
                    <a:lumMod val="85000"/>
                    <a:lumOff val="15000"/>
                  </a:schemeClr>
                </a:solidFill>
                <a:latin typeface="Tw Cen MT Condensed Extra Bold" panose="020B0803020202020204" pitchFamily="34" charset="0"/>
              </a:rPr>
              <a:t>PS4</a:t>
            </a:r>
            <a:endParaRPr lang="en-US" dirty="0">
              <a:ln w="0"/>
              <a:solidFill>
                <a:schemeClr val="tx1">
                  <a:lumMod val="85000"/>
                  <a:lumOff val="15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532297" y="3404327"/>
            <a:ext cx="1419922" cy="40702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w Cen MT Condensed Extra Bold" panose="020B0803020202020204" pitchFamily="34" charset="0"/>
              </a:rPr>
              <a:t>XBOX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40147" y="3967620"/>
            <a:ext cx="3100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w Cen MT Condensed Extra Bold" panose="020B0803020202020204" pitchFamily="34" charset="0"/>
              </a:rPr>
              <a:t>PC UPDATE 4.1 PATCH NOTES</a:t>
            </a:r>
            <a:endParaRPr lang="en-US" sz="2400" dirty="0">
              <a:latin typeface="Tw Cen MT Condensed Extra Bold" panose="020B0803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2015" y="4730968"/>
            <a:ext cx="32405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 Narrow" panose="020B0606020202030204" pitchFamily="34" charset="0"/>
              </a:rPr>
              <a:t>Hello players! Welcome to PUBG SEASON 4! Quick note before we start! As we take a glimpse into </a:t>
            </a:r>
            <a:r>
              <a:rPr lang="en-US" sz="1400" dirty="0" err="1" smtClean="0">
                <a:latin typeface="Arial Narrow" panose="020B0606020202030204" pitchFamily="34" charset="0"/>
              </a:rPr>
              <a:t>Erangle’s</a:t>
            </a:r>
            <a:r>
              <a:rPr lang="en-US" sz="1400" dirty="0" smtClean="0">
                <a:latin typeface="Arial Narrow" panose="020B0606020202030204" pitchFamily="34" charset="0"/>
              </a:rPr>
              <a:t> past, it’s the perfect time to talk about the future of.. </a:t>
            </a:r>
            <a:endParaRPr lang="en-US" sz="1400" dirty="0">
              <a:latin typeface="Arial Narrow" panose="020B060602020203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25730" y="3965406"/>
            <a:ext cx="30476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w Cen MT Condensed Extra Bold" panose="020B0803020202020204" pitchFamily="34" charset="0"/>
              </a:rPr>
              <a:t>PS4- UPDATE #5 PATCH NOTES</a:t>
            </a:r>
            <a:endParaRPr lang="en-US" sz="2400" dirty="0">
              <a:latin typeface="Tw Cen MT Condensed Extra Bold" panose="020B08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425730" y="4739813"/>
            <a:ext cx="31999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 Narrow" panose="020B0606020202030204" pitchFamily="34" charset="0"/>
              </a:rPr>
              <a:t>Hello everyone, Prepare for Update #5, coming to live servers on June 27! This updates features our new progression system called Weapon Mastery, Controller Preset Type C, the new Auto equip..</a:t>
            </a:r>
            <a:endParaRPr lang="en-US" sz="1400" dirty="0">
              <a:latin typeface="Arial Narrow" panose="020B060602020203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31936" y="3965406"/>
            <a:ext cx="3343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w Cen MT Condensed Extra Bold" panose="020B0803020202020204" pitchFamily="34" charset="0"/>
              </a:rPr>
              <a:t>XBOX – UPDATE #8 PATCH NOTES</a:t>
            </a:r>
            <a:endParaRPr lang="en-US" sz="2400" dirty="0">
              <a:latin typeface="Tw Cen MT Condensed Extra Bold" panose="020B0803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431936" y="4739813"/>
            <a:ext cx="32433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Arial Narrow" panose="020B0606020202030204" pitchFamily="34" charset="0"/>
              </a:rPr>
              <a:t>Hello everyone, Prepare for Update #5, coming to live servers on June 27! This updates features our new progression system called Weapon Mastery, Controller Preset Type C, the new Auto..</a:t>
            </a:r>
            <a:endParaRPr lang="en-US" sz="1400" dirty="0">
              <a:latin typeface="Arial Narrow" panose="020B060602020203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7483" y="6075983"/>
            <a:ext cx="3645286" cy="54957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READ MORE</a:t>
            </a:r>
            <a:endParaRPr lang="en-US" b="1" dirty="0"/>
          </a:p>
        </p:txBody>
      </p:sp>
      <p:sp>
        <p:nvSpPr>
          <p:cNvPr id="34" name="Rectangle 33"/>
          <p:cNvSpPr/>
          <p:nvPr/>
        </p:nvSpPr>
        <p:spPr>
          <a:xfrm>
            <a:off x="4273356" y="6075982"/>
            <a:ext cx="3645286" cy="54957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READ MORE</a:t>
            </a:r>
            <a:endParaRPr lang="en-US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290589" y="6075981"/>
            <a:ext cx="3645286" cy="54957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READ MORE</a:t>
            </a:r>
            <a:endParaRPr lang="en-US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476763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1749"/>
            <a:ext cx="12192000" cy="46624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19" y="4652728"/>
            <a:ext cx="12192000" cy="224726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46951" y="1571609"/>
            <a:ext cx="72102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PLAY TODAY ON XBOX, PC, AND PS4</a:t>
            </a:r>
            <a:endParaRPr lang="en-US" sz="40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33522" y="2279495"/>
            <a:ext cx="6837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Complete with 100 players on a remote island for a winner-takes all showdown </a:t>
            </a:r>
          </a:p>
          <a:p>
            <a:r>
              <a:rPr lang="en-US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where strategic gameplay is as important as shooting skills</a:t>
            </a:r>
            <a:endParaRPr lang="en-US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106" y="3136268"/>
            <a:ext cx="772725" cy="7727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670" y="2907188"/>
            <a:ext cx="1230883" cy="12308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392" y="3090643"/>
            <a:ext cx="812210" cy="81221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629587" y="5246558"/>
            <a:ext cx="10897849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44" y="4839356"/>
            <a:ext cx="378218" cy="3782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069" y="4839356"/>
            <a:ext cx="388096" cy="3880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656" y="4839356"/>
            <a:ext cx="407202" cy="40720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350" y="4839356"/>
            <a:ext cx="388096" cy="38809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254" y="4839357"/>
            <a:ext cx="375102" cy="37510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2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164" y="4755255"/>
            <a:ext cx="499504" cy="4995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663" y="4724261"/>
            <a:ext cx="514097" cy="51409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225" y="5052931"/>
            <a:ext cx="1954413" cy="195441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738790" y="5563034"/>
            <a:ext cx="970555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050" dirty="0">
                <a:solidFill>
                  <a:schemeClr val="bg1"/>
                </a:solidFill>
              </a:rPr>
              <a:t>COPYRIGHT ©2019 PUBG CORPORATION. ALL RIGHTS RESERVED.</a:t>
            </a:r>
            <a:br>
              <a:rPr lang="en-US" sz="1050" dirty="0">
                <a:solidFill>
                  <a:schemeClr val="bg1"/>
                </a:solidFill>
              </a:rPr>
            </a:br>
            <a:r>
              <a:rPr lang="en-US" sz="1050" dirty="0">
                <a:solidFill>
                  <a:schemeClr val="bg1"/>
                </a:solidFill>
              </a:rPr>
              <a:t>PLAYERUNKNOWN’S BATTLEGROUNDS and PUBG are registered trademarks, trademarks or service marks of PUBG CORPORATION.</a:t>
            </a:r>
          </a:p>
          <a:p>
            <a:pPr fontAlgn="base"/>
            <a:r>
              <a:rPr lang="en-US" sz="1050" dirty="0">
                <a:solidFill>
                  <a:schemeClr val="bg1"/>
                </a:solidFill>
              </a:rPr>
              <a:t>Partnership Inquiry: </a:t>
            </a:r>
            <a:r>
              <a:rPr lang="en-US" sz="1050" dirty="0">
                <a:solidFill>
                  <a:schemeClr val="bg1"/>
                </a:solidFill>
                <a:hlinkClick r:id="rId15"/>
              </a:rPr>
              <a:t>Ask_PUBG@bluehole.net</a:t>
            </a:r>
            <a:endParaRPr lang="en-US" sz="105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73" t="25125" r="7894" b="21962"/>
          <a:stretch/>
        </p:blipFill>
        <p:spPr>
          <a:xfrm>
            <a:off x="10582093" y="5354257"/>
            <a:ext cx="1525707" cy="97226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728200" y="6199383"/>
            <a:ext cx="12571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Privacy Policy</a:t>
            </a:r>
            <a:endParaRPr lang="en-US" sz="1400" b="1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45114" y="6209273"/>
            <a:ext cx="12910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Terms of Service</a:t>
            </a:r>
            <a:endParaRPr lang="en-US" sz="14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23663" y="6209273"/>
            <a:ext cx="1307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Rules of Conduct</a:t>
            </a:r>
            <a:endParaRPr lang="en-US" sz="14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18242" y="6199383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EULA</a:t>
            </a:r>
            <a:endParaRPr lang="en-US" sz="14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27029" y="6199382"/>
            <a:ext cx="1729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Player-created Content</a:t>
            </a:r>
            <a:endParaRPr lang="en-US" sz="14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638385" y="4913140"/>
            <a:ext cx="7835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PARTNERS</a:t>
            </a:r>
            <a:endParaRPr lang="en-US" sz="12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139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186352" y="1488515"/>
            <a:ext cx="8021517" cy="4701269"/>
          </a:xfrm>
          <a:prstGeom prst="roundRect">
            <a:avLst/>
          </a:prstGeom>
          <a:solidFill>
            <a:schemeClr val="tx1">
              <a:lumMod val="75000"/>
              <a:lumOff val="25000"/>
              <a:alpha val="76000"/>
            </a:schemeClr>
          </a:solidFill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endParaRPr lang="en-US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64069" y="1874166"/>
            <a:ext cx="248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Tw Cen MT Condensed Extra Bold" panose="020B0803020202020204" pitchFamily="34" charset="0"/>
              </a:rPr>
              <a:t>PUBG ACCOUNT LOGIN</a:t>
            </a:r>
            <a:endParaRPr lang="en-US" sz="2000" dirty="0">
              <a:solidFill>
                <a:schemeClr val="bg1"/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78946" y="2719705"/>
            <a:ext cx="2584938" cy="300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678946" y="3413038"/>
            <a:ext cx="2584938" cy="2963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80145" y="4119293"/>
            <a:ext cx="2584938" cy="2901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646485" y="2340197"/>
            <a:ext cx="1327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aettenschweiler" panose="020B0706040902060204" pitchFamily="34" charset="0"/>
              </a:rPr>
              <a:t>GAME ID</a:t>
            </a:r>
            <a:endParaRPr lang="en-US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46485" y="3065264"/>
            <a:ext cx="117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aettenschweiler" panose="020B0706040902060204" pitchFamily="34" charset="0"/>
              </a:rPr>
              <a:t>GAME NAME</a:t>
            </a:r>
            <a:endParaRPr lang="en-US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64069" y="3756053"/>
            <a:ext cx="1345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aettenschweiler" panose="020B0706040902060204" pitchFamily="34" charset="0"/>
              </a:rPr>
              <a:t>EMAIL ADDRESS</a:t>
            </a:r>
            <a:endParaRPr lang="en-US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29" y="4508776"/>
            <a:ext cx="1981303" cy="534637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797602" y="5224417"/>
            <a:ext cx="2221155" cy="397164"/>
          </a:xfrm>
          <a:prstGeom prst="rect">
            <a:avLst/>
          </a:prstGeom>
          <a:gradFill>
            <a:gsLst>
              <a:gs pos="0">
                <a:schemeClr val="accent4">
                  <a:satMod val="103000"/>
                  <a:lumMod val="102000"/>
                  <a:tint val="94000"/>
                  <a:alpha val="74000"/>
                </a:schemeClr>
              </a:gs>
              <a:gs pos="50000">
                <a:schemeClr val="accent4">
                  <a:satMod val="110000"/>
                  <a:lumMod val="100000"/>
                  <a:shade val="100000"/>
                  <a:alpha val="73000"/>
                </a:schemeClr>
              </a:gs>
              <a:gs pos="100000">
                <a:schemeClr val="accent4">
                  <a:lumMod val="99000"/>
                  <a:satMod val="120000"/>
                  <a:shade val="78000"/>
                </a:schemeClr>
              </a:gs>
            </a:gsLst>
          </a:gra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latin typeface="Tw Cen MT Condensed Extra Bold" panose="020B0803020202020204" pitchFamily="34" charset="0"/>
              </a:rPr>
              <a:t>LOGIN</a:t>
            </a:r>
            <a:endParaRPr lang="en-US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Tw Cen MT Condensed Extra Bold" panose="020B0803020202020204" pitchFamily="34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934" y="1950338"/>
            <a:ext cx="3846502" cy="3846502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endPos="0" dir="5400000" sy="-100000" algn="bl" rotWithShape="0"/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349247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249</Words>
  <Application>Microsoft Office PowerPoint</Application>
  <PresentationFormat>Widescreen</PresentationFormat>
  <Paragraphs>44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Arial Narrow</vt:lpstr>
      <vt:lpstr>Calibri</vt:lpstr>
      <vt:lpstr>Calibri Light</vt:lpstr>
      <vt:lpstr>Haettenschweiler</vt:lpstr>
      <vt:lpstr>Tw Cen MT Condensed Extra Bold</vt:lpstr>
      <vt:lpstr>Yu Gothic UI Semibold</vt:lpstr>
      <vt:lpstr>Office Theme</vt:lpstr>
      <vt:lpstr>NEWS COMMUNITY       MERCHANDISE      SEASON 4      ESPORTS           LOGIN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Torio</dc:creator>
  <cp:lastModifiedBy>ITHelpdesk</cp:lastModifiedBy>
  <cp:revision>27</cp:revision>
  <dcterms:created xsi:type="dcterms:W3CDTF">2019-08-02T09:00:52Z</dcterms:created>
  <dcterms:modified xsi:type="dcterms:W3CDTF">2019-08-08T00:25:56Z</dcterms:modified>
</cp:coreProperties>
</file>

<file path=docProps/thumbnail.jpeg>
</file>